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1" y="1020431"/>
            <a:ext cx="11098489" cy="1056019"/>
          </a:xfrm>
        </p:spPr>
        <p:txBody>
          <a:bodyPr>
            <a:normAutofit/>
          </a:bodyPr>
          <a:lstStyle/>
          <a:p>
            <a:r>
              <a:rPr lang="en-US" sz="6000" dirty="0"/>
              <a:t>Ezekiel 13-15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1" y="2162175"/>
            <a:ext cx="11210924" cy="923591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“Son of man, prophesy against the prophets of Israel who prophesy…” </a:t>
            </a:r>
            <a:r>
              <a:rPr lang="en-US" sz="2400" dirty="0">
                <a:solidFill>
                  <a:schemeClr val="tx1"/>
                </a:solidFill>
              </a:rPr>
              <a:t>(13:2)</a:t>
            </a:r>
          </a:p>
        </p:txBody>
      </p:sp>
    </p:spTree>
    <p:extLst>
      <p:ext uri="{BB962C8B-B14F-4D97-AF65-F5344CB8AC3E}">
        <p14:creationId xmlns:p14="http://schemas.microsoft.com/office/powerpoint/2010/main" val="175787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Two scathing Oracles Delivered (13:1-23)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0575" y="2152650"/>
            <a:ext cx="10582275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3200" b="1" dirty="0">
                <a:solidFill>
                  <a:srgbClr val="3D3D3D"/>
                </a:solidFill>
              </a:rPr>
              <a:t>First,  The “Prophets” are Condemned (13:1-16)</a:t>
            </a: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Why? 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Prophesy from themselves (13:2-3)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Undermined the nation (13:4)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Shown no moral courage in the “day of battle” (13:5)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They were making false claims (13:6-7)</a:t>
            </a:r>
          </a:p>
          <a:p>
            <a:pPr marL="324000" lvl="1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endParaRPr lang="en-US" sz="2400" dirty="0">
              <a:solidFill>
                <a:srgbClr val="3D3D3D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3200" i="1" dirty="0">
                <a:solidFill>
                  <a:srgbClr val="3D3D3D"/>
                </a:solidFill>
              </a:rPr>
              <a:t>“Therefore, thus says the Lord God…” </a:t>
            </a:r>
            <a:r>
              <a:rPr lang="en-US" sz="3200" dirty="0">
                <a:solidFill>
                  <a:srgbClr val="3D3D3D"/>
                </a:solidFill>
              </a:rPr>
              <a:t>(13:8-16)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563" y="2968199"/>
            <a:ext cx="2170246" cy="36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4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Two scathing Oracles Delivered (13:1-23)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0575" y="2152650"/>
            <a:ext cx="10582275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3200" b="1" dirty="0">
                <a:solidFill>
                  <a:srgbClr val="3D3D3D"/>
                </a:solidFill>
              </a:rPr>
              <a:t>Next,  The “Prophetesses” are Condemned (13:17-23)</a:t>
            </a: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Why? 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Prophesy from themselves (13:17)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Practiced the occult arts (13:18)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Profaned God (13:19)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Discouraged the righteous with lies (13:19, 22) Encouraged the wicked… </a:t>
            </a:r>
          </a:p>
          <a:p>
            <a:pPr marL="324000" lvl="1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endParaRPr lang="en-US" sz="2400" dirty="0">
              <a:solidFill>
                <a:srgbClr val="3D3D3D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3200" i="1" dirty="0">
                <a:solidFill>
                  <a:srgbClr val="3D3D3D"/>
                </a:solidFill>
              </a:rPr>
              <a:t>“Therefore, thus says the Lord God…” </a:t>
            </a:r>
            <a:r>
              <a:rPr lang="en-US" sz="3200" dirty="0">
                <a:solidFill>
                  <a:srgbClr val="3D3D3D"/>
                </a:solidFill>
              </a:rPr>
              <a:t>(13:20-23)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7645" y="2767913"/>
            <a:ext cx="2645205" cy="205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4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392" y="721206"/>
            <a:ext cx="11029616" cy="85041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Anticipated Objections Answered (14-15)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2257425"/>
            <a:ext cx="11325225" cy="417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2400" dirty="0">
                <a:solidFill>
                  <a:srgbClr val="3D3D3D"/>
                </a:solidFill>
              </a:rPr>
              <a:t>As the elders gathered in Ezekiel’s home, God directed the prophet to answer four anticipated objections to his message of judgement… 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endParaRPr lang="en-US" sz="800" dirty="0">
              <a:solidFill>
                <a:srgbClr val="3D3D3D"/>
              </a:solidFill>
            </a:endParaRP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dirty="0">
                <a:solidFill>
                  <a:srgbClr val="3D3D3D"/>
                </a:solidFill>
              </a:rPr>
              <a:t>Objection #1:  </a:t>
            </a:r>
            <a:r>
              <a:rPr lang="en-US" sz="2400" dirty="0">
                <a:solidFill>
                  <a:srgbClr val="3D3D3D"/>
                </a:solidFill>
              </a:rPr>
              <a:t>Surely Ezekiel’s warnings did not apply to them (14:3-8)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endParaRPr lang="en-US" sz="800" dirty="0">
              <a:solidFill>
                <a:srgbClr val="3D3D3D"/>
              </a:solidFill>
            </a:endParaRP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dirty="0">
                <a:solidFill>
                  <a:srgbClr val="3D3D3D"/>
                </a:solidFill>
              </a:rPr>
              <a:t>Objection #2:  </a:t>
            </a:r>
            <a:r>
              <a:rPr lang="en-US" sz="2400" dirty="0">
                <a:solidFill>
                  <a:srgbClr val="3D3D3D"/>
                </a:solidFill>
              </a:rPr>
              <a:t>How can you be so harsh? We were only listening to men who claimed to be prophets! (14:9-11)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endParaRPr lang="en-US" sz="800" dirty="0">
              <a:solidFill>
                <a:srgbClr val="3D3D3D"/>
              </a:solidFill>
            </a:endParaRP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dirty="0">
                <a:solidFill>
                  <a:srgbClr val="3D3D3D"/>
                </a:solidFill>
              </a:rPr>
              <a:t>Objection #3: </a:t>
            </a:r>
            <a:r>
              <a:rPr lang="en-US" sz="2400" dirty="0">
                <a:solidFill>
                  <a:srgbClr val="3D3D3D"/>
                </a:solidFill>
              </a:rPr>
              <a:t>How can God destroy the righteous along with the wicked? (14:12-23)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endParaRPr lang="en-US" sz="800" dirty="0">
              <a:solidFill>
                <a:srgbClr val="3D3D3D"/>
              </a:solidFill>
            </a:endParaRP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dirty="0">
                <a:solidFill>
                  <a:srgbClr val="3D3D3D"/>
                </a:solidFill>
              </a:rPr>
              <a:t>Objection #4: </a:t>
            </a:r>
            <a:r>
              <a:rPr lang="en-US" sz="2400" dirty="0">
                <a:solidFill>
                  <a:srgbClr val="3D3D3D"/>
                </a:solidFill>
              </a:rPr>
              <a:t>How could God forsake his covenant, the vine of His planting? (15:1-8)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476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93</TotalTime>
  <Words>257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Ezekiel 13-15</vt:lpstr>
      <vt:lpstr>Two scathing Oracles Delivered (13:1-23)</vt:lpstr>
      <vt:lpstr>Two scathing Oracles Delivered (13:1-23)</vt:lpstr>
      <vt:lpstr>Anticipated Objections Answered (14-15)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13-15</dc:title>
  <dc:creator>Marc Shotts</dc:creator>
  <cp:lastModifiedBy>Marc Shotts</cp:lastModifiedBy>
  <cp:revision>7</cp:revision>
  <dcterms:created xsi:type="dcterms:W3CDTF">2016-08-31T01:02:48Z</dcterms:created>
  <dcterms:modified xsi:type="dcterms:W3CDTF">2016-08-31T02:36:31Z</dcterms:modified>
</cp:coreProperties>
</file>